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87" d="100"/>
          <a:sy n="87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03230-2E04-4719-B85C-BF1EC37D3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575B64-2AC9-4D6B-8C58-40FA65ADB3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770DE5-76DB-44EA-B899-DBBD04FF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F4FBC-7420-4A89-B2ED-1AE6B8FE4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1651A-0916-44F2-8A5B-E95858135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8242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409CB-F3DD-4EE1-8F1F-9A587AD1D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FD2150-B747-4D70-B6CF-72A5FF4E8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82EB1-4DE8-47DA-AA7F-EAB29E104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1B876-FCC8-4B6E-8782-24BC0867B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CD43E-693F-400F-AB41-61048D833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563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3B2098-983F-4033-ADCE-4D74C2CA2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115F3-61C4-4825-9FBD-83575626C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314-FA79-45BA-80B9-8766528DE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68B95-B418-4AFD-BA1E-477BB208A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7DFC6-A52C-4787-B973-DDD5EA7D3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0449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843D4-1931-45F9-B4EC-08BFEC61C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8551B-26BD-42C6-B24A-39DAD3C92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C7CBC-6345-4EBF-8E4A-BBE707F4F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CDC42-878C-4FDC-BF6C-9BC3AEF0C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2175B-F251-411F-874F-4C264625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5785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01F3-C1EA-4826-AB1E-D56230138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EF5651-FC75-4D43-B5AC-59024FEA5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7C99D-4C63-41C7-9B5A-4306C440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A9E30-4554-486F-A7B7-63272035B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9A703-943B-454D-9FB3-04123500D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907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6A720-623D-44AC-9905-D6096B74D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0C91C-335A-4F87-9ADD-154CFE4E63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814804-87A1-45DD-99DD-DB4839791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0984F-FA30-4350-A80A-F9481B34B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A0FBB-5A7A-45E1-A951-65212BC0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F2A0C-E795-421D-A47D-0EF9F8B14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87490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9E94-B547-4655-8D06-839B6B5D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ADA73-7FCD-4720-B6DC-3C6C9D4F6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DCAB4-05BE-4999-8851-AC5851663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DBE69F-F541-408A-AD9C-F204AEAE6B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91E29B-AC17-4014-A618-67DB415223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0E950F-3B17-4664-88BD-4AF04AD6C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3C5DB0-D5D1-44A0-B3E2-24C4412C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264708-00B9-4375-AF63-11B32EDA4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7188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4180D-E7BD-4038-8F60-4C49EFCB1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F9CC05-EDF3-4729-B507-CD9C77311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1B1A3A-3493-44C8-A7B2-59DE36BB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AC5D76-E3C1-4DC6-A46C-C7DE5C22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747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5FC169-9736-492C-9F89-4E5A57C75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4E46F6-7672-4567-B2C4-F58F60A6E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7F116-3573-498F-943D-98163350F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6614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0F5E3-EE03-4159-99B1-590719D66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BAD72-5F0E-4A8E-AFD4-C9D859269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B3A38D-C394-4896-827D-539E23B17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6EF2-CDAA-4326-B521-C4DEE5241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27339-2C8C-4619-BAC9-D4BA2B3D6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FA38E-C9CA-48E3-97D7-B54A63DAF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312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76557-591A-4F7D-9184-29A02C080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A4B482-1F28-4247-8277-89A2018218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A9F8BE-7E1A-45DA-9D1C-CAB22BB72A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9C129-D1B9-4131-BCDA-D134DD1BC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F6388-AD43-4F5E-882B-5DD5FBCFA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FC543-4072-40E8-9733-D2D92CF44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2117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69FD6A-6553-4896-A055-77684E9AF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3F7A7-97F5-496C-82FA-C1757BB71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E4B91-4F79-48B3-A51F-24D8379CF6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AB09-AC47-4D4B-9C8A-CE1E1D0FCE26}" type="datetimeFigureOut">
              <a:rPr lang="en-ZA" smtClean="0"/>
              <a:t>2024/04/11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C3346-8271-4B9D-A6A9-EC2481AD98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E1E3A-45E0-45E0-9A5F-2F85266351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2A213-8956-41B3-994C-E0E2DC0A25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154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logo of a wine company&#10;&#10;Description automatically generated">
            <a:extLst>
              <a:ext uri="{FF2B5EF4-FFF2-40B4-BE49-F238E27FC236}">
                <a16:creationId xmlns:a16="http://schemas.microsoft.com/office/drawing/2014/main" id="{06043EE4-6C8A-4460-A62A-3CEE78790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9" y="-26258"/>
            <a:ext cx="1714286" cy="1714286"/>
          </a:xfrm>
          <a:prstGeom prst="rect">
            <a:avLst/>
          </a:prstGeom>
        </p:spPr>
      </p:pic>
      <p:pic>
        <p:nvPicPr>
          <p:cNvPr id="31" name="Picture 30" descr="A black circle with green text&#10;&#10;Description automatically generated">
            <a:extLst>
              <a:ext uri="{FF2B5EF4-FFF2-40B4-BE49-F238E27FC236}">
                <a16:creationId xmlns:a16="http://schemas.microsoft.com/office/drawing/2014/main" id="{F98594BC-D3B4-41A4-BB28-07D34D0EE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399" y="0"/>
            <a:ext cx="1714286" cy="1714286"/>
          </a:xfrm>
          <a:prstGeom prst="rect">
            <a:avLst/>
          </a:prstGeom>
        </p:spPr>
      </p:pic>
      <p:pic>
        <p:nvPicPr>
          <p:cNvPr id="1025" name="Picture 1024" descr="A black circle with red text&#10;&#10;Description automatically generated">
            <a:extLst>
              <a:ext uri="{FF2B5EF4-FFF2-40B4-BE49-F238E27FC236}">
                <a16:creationId xmlns:a16="http://schemas.microsoft.com/office/drawing/2014/main" id="{EF963AB3-0514-4321-A5FD-F238B2B34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069" y="17810"/>
            <a:ext cx="1714286" cy="1714286"/>
          </a:xfrm>
          <a:prstGeom prst="rect">
            <a:avLst/>
          </a:prstGeom>
        </p:spPr>
      </p:pic>
      <p:pic>
        <p:nvPicPr>
          <p:cNvPr id="1029" name="Picture 1028" descr="A black circle with blue and black text&#10;&#10;Description automatically generated">
            <a:extLst>
              <a:ext uri="{FF2B5EF4-FFF2-40B4-BE49-F238E27FC236}">
                <a16:creationId xmlns:a16="http://schemas.microsoft.com/office/drawing/2014/main" id="{F7F1F00B-67C4-45F7-9DDD-8ED326639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472" y="17810"/>
            <a:ext cx="1714286" cy="1714286"/>
          </a:xfrm>
          <a:prstGeom prst="rect">
            <a:avLst/>
          </a:prstGeom>
        </p:spPr>
      </p:pic>
      <p:pic>
        <p:nvPicPr>
          <p:cNvPr id="1033" name="Picture 1032" descr="A logo in a circle&#10;&#10;Description automatically generated">
            <a:extLst>
              <a:ext uri="{FF2B5EF4-FFF2-40B4-BE49-F238E27FC236}">
                <a16:creationId xmlns:a16="http://schemas.microsoft.com/office/drawing/2014/main" id="{E234C53A-7552-4FD4-826C-745E9DD991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47" y="17810"/>
            <a:ext cx="1714286" cy="1714286"/>
          </a:xfrm>
          <a:prstGeom prst="rect">
            <a:avLst/>
          </a:prstGeom>
        </p:spPr>
      </p:pic>
      <p:pic>
        <p:nvPicPr>
          <p:cNvPr id="1041" name="Picture 1040" descr="A black circle with blue and white logo&#10;&#10;Description automatically generated">
            <a:extLst>
              <a:ext uri="{FF2B5EF4-FFF2-40B4-BE49-F238E27FC236}">
                <a16:creationId xmlns:a16="http://schemas.microsoft.com/office/drawing/2014/main" id="{0A11AC2F-325A-47C2-B4BE-EF8190EC95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985" y="-12011"/>
            <a:ext cx="1714286" cy="1714286"/>
          </a:xfrm>
          <a:prstGeom prst="rect">
            <a:avLst/>
          </a:prstGeom>
        </p:spPr>
      </p:pic>
      <p:pic>
        <p:nvPicPr>
          <p:cNvPr id="1045" name="Picture 1044" descr="A logo of a starbucks coffee&#10;&#10;Description automatically generated">
            <a:extLst>
              <a:ext uri="{FF2B5EF4-FFF2-40B4-BE49-F238E27FC236}">
                <a16:creationId xmlns:a16="http://schemas.microsoft.com/office/drawing/2014/main" id="{F0042766-8857-4855-AC7B-C0A3DC20F6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001" y="0"/>
            <a:ext cx="1714286" cy="1714286"/>
          </a:xfrm>
          <a:prstGeom prst="rect">
            <a:avLst/>
          </a:prstGeom>
        </p:spPr>
      </p:pic>
      <p:pic>
        <p:nvPicPr>
          <p:cNvPr id="1049" name="Picture 1048" descr="A logo in a circle&#10;&#10;Description automatically generated">
            <a:extLst>
              <a:ext uri="{FF2B5EF4-FFF2-40B4-BE49-F238E27FC236}">
                <a16:creationId xmlns:a16="http://schemas.microsoft.com/office/drawing/2014/main" id="{6D9C09E9-14D2-40BF-BFCC-F21E43F644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0" y="1744669"/>
            <a:ext cx="1714286" cy="1714286"/>
          </a:xfrm>
          <a:prstGeom prst="rect">
            <a:avLst/>
          </a:prstGeom>
        </p:spPr>
      </p:pic>
      <p:pic>
        <p:nvPicPr>
          <p:cNvPr id="1053" name="Picture 1052" descr="A blue and black logo&#10;&#10;Description automatically generated">
            <a:extLst>
              <a:ext uri="{FF2B5EF4-FFF2-40B4-BE49-F238E27FC236}">
                <a16:creationId xmlns:a16="http://schemas.microsoft.com/office/drawing/2014/main" id="{02287732-D4BA-4C4E-9C3E-DD37B81883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209" y="1700602"/>
            <a:ext cx="1714286" cy="1714286"/>
          </a:xfrm>
          <a:prstGeom prst="rect">
            <a:avLst/>
          </a:prstGeom>
        </p:spPr>
      </p:pic>
      <p:pic>
        <p:nvPicPr>
          <p:cNvPr id="1061" name="Picture 1060" descr="A black circle with orange and white text&#10;&#10;Description automatically generated">
            <a:extLst>
              <a:ext uri="{FF2B5EF4-FFF2-40B4-BE49-F238E27FC236}">
                <a16:creationId xmlns:a16="http://schemas.microsoft.com/office/drawing/2014/main" id="{A52D2FDA-E802-4FFB-B143-E2A2A2045F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04" y="1689684"/>
            <a:ext cx="1714286" cy="1714286"/>
          </a:xfrm>
          <a:prstGeom prst="rect">
            <a:avLst/>
          </a:prstGeom>
        </p:spPr>
      </p:pic>
      <p:pic>
        <p:nvPicPr>
          <p:cNvPr id="3" name="Picture 2" descr="A purple suitcase with yellow text&#10;&#10;Description automatically generated">
            <a:extLst>
              <a:ext uri="{FF2B5EF4-FFF2-40B4-BE49-F238E27FC236}">
                <a16:creationId xmlns:a16="http://schemas.microsoft.com/office/drawing/2014/main" id="{8261D673-592A-4052-AA2D-F02774ED2F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231" y="1698180"/>
            <a:ext cx="1714286" cy="1714286"/>
          </a:xfrm>
          <a:prstGeom prst="rect">
            <a:avLst/>
          </a:prstGeom>
        </p:spPr>
      </p:pic>
      <p:pic>
        <p:nvPicPr>
          <p:cNvPr id="5" name="Picture 4" descr="A black circle with red text&#10;&#10;Description automatically generated">
            <a:extLst>
              <a:ext uri="{FF2B5EF4-FFF2-40B4-BE49-F238E27FC236}">
                <a16:creationId xmlns:a16="http://schemas.microsoft.com/office/drawing/2014/main" id="{21C5000D-6560-4777-A0AC-FC56A5DFD41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863" y="1708416"/>
            <a:ext cx="1714286" cy="1714286"/>
          </a:xfrm>
          <a:prstGeom prst="rect">
            <a:avLst/>
          </a:prstGeom>
        </p:spPr>
      </p:pic>
      <p:pic>
        <p:nvPicPr>
          <p:cNvPr id="7" name="Picture 6" descr="A logo in a circle&#10;&#10;Description automatically generated">
            <a:extLst>
              <a:ext uri="{FF2B5EF4-FFF2-40B4-BE49-F238E27FC236}">
                <a16:creationId xmlns:a16="http://schemas.microsoft.com/office/drawing/2014/main" id="{4B6F8208-B306-4677-8EB1-F96E5DE521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832" y="1698506"/>
            <a:ext cx="1714286" cy="1714286"/>
          </a:xfrm>
          <a:prstGeom prst="rect">
            <a:avLst/>
          </a:prstGeom>
        </p:spPr>
      </p:pic>
      <p:pic>
        <p:nvPicPr>
          <p:cNvPr id="9" name="Picture 8" descr="A green and white sign with white text&#10;&#10;Description automatically generated">
            <a:extLst>
              <a:ext uri="{FF2B5EF4-FFF2-40B4-BE49-F238E27FC236}">
                <a16:creationId xmlns:a16="http://schemas.microsoft.com/office/drawing/2014/main" id="{BD1F2E70-AB5C-412F-8159-029BF1DF28D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727" y="1689684"/>
            <a:ext cx="1714286" cy="1714286"/>
          </a:xfrm>
          <a:prstGeom prst="rect">
            <a:avLst/>
          </a:prstGeom>
        </p:spPr>
      </p:pic>
      <p:pic>
        <p:nvPicPr>
          <p:cNvPr id="4" name="Picture 3" descr="A logo of a body shop&#10;&#10;Description automatically generated">
            <a:extLst>
              <a:ext uri="{FF2B5EF4-FFF2-40B4-BE49-F238E27FC236}">
                <a16:creationId xmlns:a16="http://schemas.microsoft.com/office/drawing/2014/main" id="{4CC579E9-3055-4DC4-BD09-0E76D7972A2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9" y="3412466"/>
            <a:ext cx="1714286" cy="1714286"/>
          </a:xfrm>
          <a:prstGeom prst="rect">
            <a:avLst/>
          </a:prstGeom>
        </p:spPr>
      </p:pic>
      <p:pic>
        <p:nvPicPr>
          <p:cNvPr id="8" name="Picture 7" descr="A logo of a scooter&#10;&#10;Description automatically generated">
            <a:extLst>
              <a:ext uri="{FF2B5EF4-FFF2-40B4-BE49-F238E27FC236}">
                <a16:creationId xmlns:a16="http://schemas.microsoft.com/office/drawing/2014/main" id="{2E76DB9E-7EC4-439F-8C56-A1D4FB2681F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1" y="5100559"/>
            <a:ext cx="1714286" cy="1714286"/>
          </a:xfrm>
          <a:prstGeom prst="rect">
            <a:avLst/>
          </a:prstGeom>
        </p:spPr>
      </p:pic>
      <p:pic>
        <p:nvPicPr>
          <p:cNvPr id="11" name="Picture 10" descr="A logo of a hotel&#10;&#10;Description automatically generated">
            <a:extLst>
              <a:ext uri="{FF2B5EF4-FFF2-40B4-BE49-F238E27FC236}">
                <a16:creationId xmlns:a16="http://schemas.microsoft.com/office/drawing/2014/main" id="{2098BEF5-A340-480C-B00D-56AA241947F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209" y="3422702"/>
            <a:ext cx="1714286" cy="1714286"/>
          </a:xfrm>
          <a:prstGeom prst="rect">
            <a:avLst/>
          </a:prstGeom>
        </p:spPr>
      </p:pic>
      <p:pic>
        <p:nvPicPr>
          <p:cNvPr id="13" name="Picture 12" descr="A logo for a car rental company&#10;&#10;Description automatically generated">
            <a:extLst>
              <a:ext uri="{FF2B5EF4-FFF2-40B4-BE49-F238E27FC236}">
                <a16:creationId xmlns:a16="http://schemas.microsoft.com/office/drawing/2014/main" id="{ADE6FC68-1B61-457B-9752-40164EC7B03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04" y="3422702"/>
            <a:ext cx="1714286" cy="1714286"/>
          </a:xfrm>
          <a:prstGeom prst="rect">
            <a:avLst/>
          </a:prstGeom>
        </p:spPr>
      </p:pic>
      <p:pic>
        <p:nvPicPr>
          <p:cNvPr id="15" name="Picture 14" descr="A logo of a body shop&#10;&#10;Description automatically generated">
            <a:extLst>
              <a:ext uri="{FF2B5EF4-FFF2-40B4-BE49-F238E27FC236}">
                <a16:creationId xmlns:a16="http://schemas.microsoft.com/office/drawing/2014/main" id="{8AB72B9E-90FF-4D81-929B-4A86792FAA8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99" y="3435695"/>
            <a:ext cx="1714286" cy="1714286"/>
          </a:xfrm>
          <a:prstGeom prst="rect">
            <a:avLst/>
          </a:prstGeom>
        </p:spPr>
      </p:pic>
      <p:pic>
        <p:nvPicPr>
          <p:cNvPr id="17" name="Picture 16" descr="A logo with a black circle&#10;&#10;Description automatically generated">
            <a:extLst>
              <a:ext uri="{FF2B5EF4-FFF2-40B4-BE49-F238E27FC236}">
                <a16:creationId xmlns:a16="http://schemas.microsoft.com/office/drawing/2014/main" id="{8628A307-3400-4AE2-BAA8-A075B8D6641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231" y="3412466"/>
            <a:ext cx="1714286" cy="1714286"/>
          </a:xfrm>
          <a:prstGeom prst="rect">
            <a:avLst/>
          </a:prstGeom>
        </p:spPr>
      </p:pic>
      <p:pic>
        <p:nvPicPr>
          <p:cNvPr id="19" name="Picture 18" descr="A blue and black logo&#10;&#10;Description automatically generated">
            <a:extLst>
              <a:ext uri="{FF2B5EF4-FFF2-40B4-BE49-F238E27FC236}">
                <a16:creationId xmlns:a16="http://schemas.microsoft.com/office/drawing/2014/main" id="{71474CD3-5ED6-4667-B1DF-0915339027E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259" y="3421614"/>
            <a:ext cx="1714286" cy="1714286"/>
          </a:xfrm>
          <a:prstGeom prst="rect">
            <a:avLst/>
          </a:prstGeom>
        </p:spPr>
      </p:pic>
      <p:pic>
        <p:nvPicPr>
          <p:cNvPr id="21" name="Picture 20" descr="A logo with a black circle&#10;&#10;Description automatically generated">
            <a:extLst>
              <a:ext uri="{FF2B5EF4-FFF2-40B4-BE49-F238E27FC236}">
                <a16:creationId xmlns:a16="http://schemas.microsoft.com/office/drawing/2014/main" id="{0FB34649-7B7D-4DC4-9322-EA659B20D27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423" y="3388190"/>
            <a:ext cx="1714286" cy="1714286"/>
          </a:xfrm>
          <a:prstGeom prst="rect">
            <a:avLst/>
          </a:prstGeom>
        </p:spPr>
      </p:pic>
      <p:pic>
        <p:nvPicPr>
          <p:cNvPr id="23" name="Picture 22" descr="A logo in a circle&#10;&#10;Description automatically generated">
            <a:extLst>
              <a:ext uri="{FF2B5EF4-FFF2-40B4-BE49-F238E27FC236}">
                <a16:creationId xmlns:a16="http://schemas.microsoft.com/office/drawing/2014/main" id="{D68E2AA1-F9BE-4E83-A9D4-C2B51462E17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878" y="5064306"/>
            <a:ext cx="1714286" cy="1714286"/>
          </a:xfrm>
          <a:prstGeom prst="rect">
            <a:avLst/>
          </a:prstGeom>
        </p:spPr>
      </p:pic>
      <p:pic>
        <p:nvPicPr>
          <p:cNvPr id="25" name="Picture 24" descr="A black circle with red and white text&#10;&#10;Description automatically generated">
            <a:extLst>
              <a:ext uri="{FF2B5EF4-FFF2-40B4-BE49-F238E27FC236}">
                <a16:creationId xmlns:a16="http://schemas.microsoft.com/office/drawing/2014/main" id="{CFB22157-1619-4D25-A83E-2FD0E144410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727" y="5074105"/>
            <a:ext cx="1714286" cy="1714286"/>
          </a:xfrm>
          <a:prstGeom prst="rect">
            <a:avLst/>
          </a:prstGeom>
        </p:spPr>
      </p:pic>
      <p:pic>
        <p:nvPicPr>
          <p:cNvPr id="27" name="Picture 26" descr="A black circle with red text&#10;&#10;Description automatically generated">
            <a:extLst>
              <a:ext uri="{FF2B5EF4-FFF2-40B4-BE49-F238E27FC236}">
                <a16:creationId xmlns:a16="http://schemas.microsoft.com/office/drawing/2014/main" id="{3C5C9062-AD4E-4FBB-8490-00409CF2550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373" y="5064306"/>
            <a:ext cx="1714286" cy="1714286"/>
          </a:xfrm>
          <a:prstGeom prst="rect">
            <a:avLst/>
          </a:prstGeom>
        </p:spPr>
      </p:pic>
      <p:pic>
        <p:nvPicPr>
          <p:cNvPr id="30" name="Picture 29" descr="A black circle with blue and black text&#10;&#10;Description automatically generated">
            <a:extLst>
              <a:ext uri="{FF2B5EF4-FFF2-40B4-BE49-F238E27FC236}">
                <a16:creationId xmlns:a16="http://schemas.microsoft.com/office/drawing/2014/main" id="{4FCDDE47-0299-45BD-8505-F4E32129D0F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99" y="5100559"/>
            <a:ext cx="1714286" cy="1714286"/>
          </a:xfrm>
          <a:prstGeom prst="rect">
            <a:avLst/>
          </a:prstGeom>
        </p:spPr>
      </p:pic>
      <p:pic>
        <p:nvPicPr>
          <p:cNvPr id="1026" name="Picture 1025" descr="A black circle with white text&#10;&#10;Description automatically generated">
            <a:extLst>
              <a:ext uri="{FF2B5EF4-FFF2-40B4-BE49-F238E27FC236}">
                <a16:creationId xmlns:a16="http://schemas.microsoft.com/office/drawing/2014/main" id="{8A29707A-5F69-48C8-BF18-ECFE53B3791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489" y="5074105"/>
            <a:ext cx="1714286" cy="1714286"/>
          </a:xfrm>
          <a:prstGeom prst="rect">
            <a:avLst/>
          </a:prstGeom>
        </p:spPr>
      </p:pic>
      <p:pic>
        <p:nvPicPr>
          <p:cNvPr id="1030" name="Picture 1029" descr="A black and yellow circle with text in it&#10;&#10;Description automatically generated">
            <a:extLst>
              <a:ext uri="{FF2B5EF4-FFF2-40B4-BE49-F238E27FC236}">
                <a16:creationId xmlns:a16="http://schemas.microsoft.com/office/drawing/2014/main" id="{D93D46CB-2429-4B85-AB9B-43DC4380C79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832" y="5073548"/>
            <a:ext cx="1714286" cy="17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55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Perlene Harilall</dc:creator>
  <cp:lastModifiedBy>Perlene Harilall</cp:lastModifiedBy>
  <cp:revision>19</cp:revision>
  <dcterms:created xsi:type="dcterms:W3CDTF">2024-04-09T08:33:44Z</dcterms:created>
  <dcterms:modified xsi:type="dcterms:W3CDTF">2024-04-11T07:42:12Z</dcterms:modified>
</cp:coreProperties>
</file>